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 snapToGrid="0" snapToObjects="1">
      <p:cViewPr>
        <p:scale>
          <a:sx n="94" d="100"/>
          <a:sy n="94" d="100"/>
        </p:scale>
        <p:origin x="1272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28284-DD36-EC40-B124-42285C4B7E35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C1639-0D7E-C843-9073-6D4BFF67401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62966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7C1639-0D7E-C843-9073-6D4BFF674018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25186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2EE9B-584C-7549-A1FD-316A1F588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F44889-9EA1-4147-87EF-D662AD097F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9A74D-EBA6-1A41-A979-0D92ABC24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BC5D2-DB11-484F-ACB8-17E487334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659BD-9CD4-E947-936D-712A6D6B6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6407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4AAE3-4720-504D-8858-7D414C4F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20D07E-4D90-BD48-A3BF-7D3D7A592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FB78C-D46A-4741-B7B1-D87B0F8F2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EB504-2891-6A41-8D29-6559F28DF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9A914-2B79-CF46-8DD5-DB349FE67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3808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D109C1-BD4D-6147-B854-F780D8C54B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4061F2-003B-B64B-8245-0CF43DFF8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2C828-31B1-1044-AC33-EDB3DC8BC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C97EC-F518-F24F-914F-9D6AB226D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938FF-4AEB-A84C-B04C-7BABFEB18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262550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5CBFC-CEFA-5A4F-B4B9-1E584C447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9C217-8C59-6140-8E2F-9EA550504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FE53D-0BB5-C84D-959A-737C0477D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CE989-E56A-884D-B4BC-CE3421B94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E9833-BA54-E74B-87F1-44C787FFC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45339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6BAC-9FAF-0E43-BD3C-538A35EFC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CDBB6-ECAB-A14E-AB73-92C417BC1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4A12E-4A67-F346-B35F-66305C2C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FFCF7-6DAD-BA43-896F-02153A72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1AE11-99F7-C54E-AEE2-EC0B435C9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86870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089F8-EA32-9C4B-A3D7-8FA7F8DA0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46B48-059E-F643-8B1B-340FED36B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82FF10-8B34-D240-9A73-FD75A12309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DD56FF-AB21-644D-BF0D-91B643C91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B4E61-EE82-9F4D-A9E9-2B958D00C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99E55-294C-CF4A-956B-0EE824D7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6953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89713-992F-6940-9898-CF83969FE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17B47-F203-D44C-B687-3B4D6800D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3659BB-A21F-AC4D-8317-CEE3A8AFD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3F91B7-0EA4-B74F-96A5-0021869CD4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97C451-EBA3-6D44-BF40-18ED0E2674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583BEA-769C-EF46-AF61-C1EA5C93F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ECDAFD-DA8E-DA41-923C-C41BB0658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4A0ECF-FEF5-2E44-8893-412BC3E62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8886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F529-E89E-EE40-BA74-C4A96856B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9B9C52-385B-4D42-BF5D-223C04AB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8D31A-54AF-DD45-9020-A301C5058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0B871-7C44-2242-B57C-EC05C9CAE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49552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3BA975-F5A7-F14D-B5E5-C08FEA9DB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03937F-96C8-2C4D-A481-8BED56ECA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8C411-066A-E144-9BF9-3CA2FF1BE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6082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5B771-D8C3-6B4B-BB47-0895B695E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EF04-EE97-3F40-910C-E20A25606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F4AB4E-B787-3349-876F-789EA8669E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46FEDD-2184-974D-B241-36DE1F0E4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B6BDF-4064-554C-94F5-A0004CEF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FBE11E-BB28-3C46-9B00-63F28E1E1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8977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D91A4-FD31-6846-AC52-957E23A0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4F30CC-F29A-694D-A9A4-86F96DB169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BBE29C-1EED-D248-8754-69574B89C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6245D-D159-C94C-869D-793D347AF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31679D-6E8F-2840-AB9C-07F18998E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DD565-DA0E-9B4A-88FD-45A6FBB93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3219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5E2CA1-E41B-A04A-8322-C47C1C691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D6A4C1-43E3-574B-B697-DCF5D2A45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ACDB1-AAAE-5B48-977C-50F15EE10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65372-FEA6-AD43-BFE4-D890DC3B7069}" type="datetimeFigureOut">
              <a:rPr lang="en-DE" smtClean="0"/>
              <a:t>29.07.20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06C45-4E3D-674B-8E69-5686EEA763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B7691-8FFC-AF47-A004-5514368CB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551D3-9083-264D-978F-59AB8AF2D9E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508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8AA7229-725A-3442-B0E2-9D59325BE8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00" t="29311" r="49210" b="17331"/>
          <a:stretch/>
        </p:blipFill>
        <p:spPr>
          <a:xfrm>
            <a:off x="395926" y="707009"/>
            <a:ext cx="5095187" cy="5246017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D7FB1ED0-0082-224C-9F65-81F0CA67B7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430" t="47964" r="8835" b="38994"/>
          <a:stretch/>
        </p:blipFill>
        <p:spPr>
          <a:xfrm>
            <a:off x="5994401" y="2548073"/>
            <a:ext cx="5279904" cy="1314674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7BB45917-5799-2043-833F-3373919EA3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602" t="29170" r="8982" b="57625"/>
          <a:stretch/>
        </p:blipFill>
        <p:spPr>
          <a:xfrm>
            <a:off x="5994401" y="993483"/>
            <a:ext cx="5279904" cy="134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33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A86A4C698C6847A2C5C5F820A83B5C" ma:contentTypeVersion="14" ma:contentTypeDescription="Create a new document." ma:contentTypeScope="" ma:versionID="27f1ffd3a7a176190c06e8064434c9f9">
  <xsd:schema xmlns:xsd="http://www.w3.org/2001/XMLSchema" xmlns:xs="http://www.w3.org/2001/XMLSchema" xmlns:p="http://schemas.microsoft.com/office/2006/metadata/properties" xmlns:ns2="0f9f6585-c5e1-4048-8b18-50e73cab1eab" xmlns:ns3="8ac41b0f-8946-441e-aa70-3e7f75fdbe23" targetNamespace="http://schemas.microsoft.com/office/2006/metadata/properties" ma:root="true" ma:fieldsID="9f7d123391ac133b305c8250e6c6dfb0" ns2:_="" ns3:_="">
    <xsd:import namespace="0f9f6585-c5e1-4048-8b18-50e73cab1eab"/>
    <xsd:import namespace="8ac41b0f-8946-441e-aa70-3e7f75fdbe2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9f6585-c5e1-4048-8b18-50e73cab1ea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f6ccbed8-0a63-45aa-9e43-517a2f51af4c}" ma:internalName="TaxCatchAll" ma:showField="CatchAllData" ma:web="0f9f6585-c5e1-4048-8b18-50e73cab1e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c41b0f-8946-441e-aa70-3e7f75fdbe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2d55d72-5afa-45f9-90b6-e0708aeee9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f9f6585-c5e1-4048-8b18-50e73cab1eab" xsi:nil="true"/>
    <lcf76f155ced4ddcb4097134ff3c332f xmlns="8ac41b0f-8946-441e-aa70-3e7f75fdbe2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D10D375-EAF3-4E0F-AE8C-3411ABDCEA0E}"/>
</file>

<file path=customXml/itemProps2.xml><?xml version="1.0" encoding="utf-8"?>
<ds:datastoreItem xmlns:ds="http://schemas.openxmlformats.org/officeDocument/2006/customXml" ds:itemID="{3121B41D-44A6-4E34-B7AB-5BF7F0466AFB}"/>
</file>

<file path=customXml/itemProps3.xml><?xml version="1.0" encoding="utf-8"?>
<ds:datastoreItem xmlns:ds="http://schemas.openxmlformats.org/officeDocument/2006/customXml" ds:itemID="{C6E9231E-8699-4F5B-8685-2185E927E6F0}"/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</Words>
  <Application>Microsoft Macintosh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Valentin Valentin</dc:creator>
  <cp:lastModifiedBy>Valentin Valentin</cp:lastModifiedBy>
  <cp:revision>5</cp:revision>
  <dcterms:created xsi:type="dcterms:W3CDTF">2020-07-29T13:24:52Z</dcterms:created>
  <dcterms:modified xsi:type="dcterms:W3CDTF">2020-07-29T15:38:14Z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0x010100F4A86A4C698C6847A2C5C5F820A83B5C</vt:lpwstr>
  </property>
  <property fmtid="{D5CDD505-2E9C-101B-9397-08002B2CF9AE}" pid="3" name="Order">
    <vt:r8>10900</vt:r8>
  </property>
  <property fmtid="{D5CDD505-2E9C-101B-9397-08002B2CF9AE}" pid="4" name="MediaServiceImageTags">
    <vt:lpwstr/>
  </property>
</Properties>
</file>